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89" r:id="rId14"/>
    <p:sldId id="272" r:id="rId15"/>
    <p:sldId id="273" r:id="rId16"/>
    <p:sldId id="290" r:id="rId17"/>
    <p:sldId id="291" r:id="rId18"/>
    <p:sldId id="292" r:id="rId19"/>
    <p:sldId id="274" r:id="rId20"/>
    <p:sldId id="275" r:id="rId21"/>
    <p:sldId id="276" r:id="rId22"/>
    <p:sldId id="293" r:id="rId23"/>
    <p:sldId id="277" r:id="rId24"/>
    <p:sldId id="278" r:id="rId25"/>
    <p:sldId id="294" r:id="rId26"/>
    <p:sldId id="295" r:id="rId27"/>
    <p:sldId id="280" r:id="rId28"/>
    <p:sldId id="296" r:id="rId29"/>
    <p:sldId id="297" r:id="rId3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66D774-76E6-4304-AD40-37445BC52CD2}" type="datetime1">
              <a:rPr lang="es-ES" smtClean="0"/>
              <a:t>14/12/2021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B78D4-5A53-41BC-8F2A-EA0BCC951EB2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673221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840532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58603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176766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802484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20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44291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21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8478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24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79893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896049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72015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859544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72674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431259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337544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9723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66FB726-9EA1-438E-B3C4-5738EA7655EC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88D08-D4EC-41D0-83AA-A12A514535FF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87182-FA69-4F03-863D-9267B38C36FF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5794B0-7797-4272-9696-38EFF55CC0F9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3065C-43D5-49A8-B59C-127CBA6BB399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D0151-474C-413E-A493-4E0CAE9D5F11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A1010D-A5D4-4CA8-A1BB-CBED83D7E82D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E3B843-CCD9-46EE-BF85-1900A91D06F3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EBAD4-9ACF-4585-9EAE-57EB88D31CDE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C6A82-2F8F-4936-8838-5BC2FB2E370D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9B39A-4A81-4D21-8BFB-D76B7E9694BA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0DEC6-5D3C-4DBA-996C-D4E13AC6070A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E7B9F7-6137-47F8-88A0-AC716F54B38E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1B1E6-E335-44CC-B314-7C0916014943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801FC-6F4F-4172-8124-C87717AF3BCC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EA861-8B32-43BA-A6F4-C3A246756A49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890174-A877-417D-A517-B0267F90D174}" type="datetime1">
              <a:rPr lang="es-ES" noProof="0" smtClean="0"/>
              <a:t>14/12/2021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3525B83-BF8F-4BAE-92A6-76F14A71EF5F}" type="datetime1">
              <a:rPr lang="es-ES" noProof="0" smtClean="0"/>
              <a:t>14/12/2021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s-ES" dirty="0"/>
              <a:t>SPOOKY-SKELLY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MULTIHERRAMIENTA DE PENTESTING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809303-7D65-4E12-A17D-59B5B0FB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2" y="1078097"/>
            <a:ext cx="5927928" cy="45821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21FF5E-EFFE-4429-8134-077B0C806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996" y="511124"/>
            <a:ext cx="5891932" cy="58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Netdiscover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endParaRPr lang="es-ES" sz="1600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E160A2-4B3E-4C6B-BA47-1B04AF2F4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26" y="728690"/>
            <a:ext cx="7309293" cy="12582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429D10-159E-4703-A4D4-3DF7F50D8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26" y="2617623"/>
            <a:ext cx="7322119" cy="28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hostspider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endParaRPr lang="es-ES" sz="1600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3BE507-1F77-408C-A639-1D837375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92" y="1028986"/>
            <a:ext cx="6804375" cy="47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39F2A-AD10-4542-88F2-C5CCC064B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6DD8FA-3289-48A7-A973-BFE75C02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43CA5F-8852-42D5-BDB0-A1D213AD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334"/>
            <a:ext cx="12192000" cy="56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7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78B32-2B7C-4F65-9F3C-D4C0974E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6E784B-0C8A-42AD-8FF6-F53253DE9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A9C413-E245-4999-81E4-2AF83CAC3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0"/>
            <a:ext cx="1156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9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8C4DD-0754-461E-9868-EFDF38CD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FBE123-8D4B-4E66-B583-DD07E9E09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9E700C-7133-47E8-861D-829A83964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9" y="0"/>
            <a:ext cx="11762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9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AdminHack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endParaRPr lang="es-ES" sz="1600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31B8D4-7C07-4AE1-B011-AF0BC7211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527" y="340958"/>
            <a:ext cx="4651473" cy="617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1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Dictionary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1600" noProof="1"/>
              <a:t>Cupps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9B5E45-3812-470B-A29B-6D6B88936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80" y="1728925"/>
            <a:ext cx="7333064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09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Cupp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endParaRPr lang="es-ES" sz="1600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BD9C25-0811-4BE4-A683-19AEF8E70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0" y="1547714"/>
            <a:ext cx="7525144" cy="37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5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3E296D-969E-4BA2-818B-7D6F95755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9E9322-1C68-43CA-B84D-A51D8F80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34" y="235538"/>
            <a:ext cx="4913019" cy="63869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5D5681-CBBF-4B21-8140-3B063F642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144" y="914048"/>
            <a:ext cx="2629267" cy="50299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DAB7CB-8371-4F33-A18D-BFE4E18E6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70" y="471073"/>
            <a:ext cx="1686160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7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Menu 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1600" noProof="1"/>
              <a:t>Submenu de Herramientas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Otras opciones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Prompt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Banner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5B431D-951D-408A-9063-2836631C6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" y="1727015"/>
            <a:ext cx="7245029" cy="34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Social enginering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1600" noProof="1"/>
              <a:t>PyPhisher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DelvedLeak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LittleBrother</a:t>
            </a:r>
          </a:p>
          <a:p>
            <a:pPr rtl="0">
              <a:lnSpc>
                <a:spcPct val="110000"/>
              </a:lnSpc>
            </a:pPr>
            <a:endParaRPr lang="es-ES" sz="1600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FA0008-1BEC-4066-9795-1CC224A0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15" y="2097088"/>
            <a:ext cx="7278116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3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PyPhisher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endParaRPr lang="es-ES" sz="1600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80D964-5A15-4FAA-A6DD-7E741F057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45" y="618518"/>
            <a:ext cx="5229955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24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BCFD9-0599-454E-9F4C-DC78E915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5A8CE2-CC9A-42C8-B68E-7425F2B03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E61ED3-3E41-478A-B7F3-7A0202AF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2" y="1337147"/>
            <a:ext cx="4951707" cy="41647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89D165-F0B6-41DE-A995-07F94E67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065" y="1381158"/>
            <a:ext cx="7391722" cy="40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6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3CD52-9ED0-4713-89E6-D58A9560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FA561-078C-4205-8DC3-68AA0DBEA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17309F-FD95-4268-ACD9-4B6B86F4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127" y="398940"/>
            <a:ext cx="4666910" cy="47874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71221B-F26E-46B6-9C72-21FE42231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839" y="5262557"/>
            <a:ext cx="6065487" cy="5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3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Littlebrother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endParaRPr lang="es-ES" sz="1600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8FCE6E-448A-43A2-87C1-8612AD0B6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1" y="1242707"/>
            <a:ext cx="7259063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17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2D9D2-124C-4016-9489-8E18D2AA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7C70A6-10D8-485D-B3DD-3B7586846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28FFD7-FF9D-4400-A5C1-708D19C1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618518"/>
            <a:ext cx="9905998" cy="541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48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C2FA9-79C0-48DF-98C0-DC15935C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F4C3E4-BC9D-4B52-9CCF-B9D85A3B4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B93996-78AA-4A18-A322-24EABBCEB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18" y="120792"/>
            <a:ext cx="7562857" cy="66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InfoGathering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1600" noProof="1"/>
              <a:t>Ping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Whois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Tracceroute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Nslookup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Ping + Whois + Tracceroute + Nslookup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Delete All Logs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34E883-1D80-493A-AF22-BDD805942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1050727"/>
            <a:ext cx="6358928" cy="47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2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Ping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endParaRPr lang="es-ES" sz="1600" noProof="1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6CF70E8-AA07-413C-8A98-EAD59D44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70" y="868169"/>
            <a:ext cx="4791744" cy="13813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156A65-2AF9-4A77-8148-AA7DCA4B3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0" y="2922353"/>
            <a:ext cx="703995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8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Whois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endParaRPr lang="es-ES" sz="1600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C2C88F-7B3A-43A3-9598-DFE2FD8A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64" y="396327"/>
            <a:ext cx="4744112" cy="12193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C476710-1567-40C8-9A18-ECC1BE1CB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64" y="1750476"/>
            <a:ext cx="6954220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6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Tracceroute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endParaRPr lang="es-ES" sz="1600" noProof="1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FB4EADF-A468-4E95-A93E-B101E9034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89" y="2779521"/>
            <a:ext cx="6514313" cy="27726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F38307-E120-4BEB-91FE-A7E0839C5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89" y="887222"/>
            <a:ext cx="4763165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6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Nslookup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endParaRPr lang="es-ES" sz="1600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D1AA0D-18BB-4A1C-86D9-727DA433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589" y="2714197"/>
            <a:ext cx="4677428" cy="30770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55A87B-5392-4785-BDC7-4E01FC88B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063" y="858665"/>
            <a:ext cx="4686954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54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0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Analysis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1600" noProof="1"/>
              <a:t>Nmap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Netdiscover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HostSpider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AdminHack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F21D06-7B92-4E3E-AE16-A31516DE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589" y="1372267"/>
            <a:ext cx="5581523" cy="4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Nmap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1600" noProof="1"/>
              <a:t>Simple Scan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Port Scan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Operative System Detection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95A9CC-74A7-485D-932B-5CAD9329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14" y="341043"/>
            <a:ext cx="3238952" cy="23815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02582E-8C1A-4390-9693-E2A951E56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14" y="2881890"/>
            <a:ext cx="6236086" cy="381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56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84_TF45165253.potx" id="{D7286FD6-D8A0-475F-B72A-7A2D9D252E9C}" vid="{00450BCF-A259-45DF-92BF-CA936E507D9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147</TotalTime>
  <Words>75</Words>
  <Application>Microsoft Office PowerPoint</Application>
  <PresentationFormat>Panorámica</PresentationFormat>
  <Paragraphs>56</Paragraphs>
  <Slides>26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Circuito</vt:lpstr>
      <vt:lpstr>SPOOKY-SKELLY</vt:lpstr>
      <vt:lpstr>Menu principal</vt:lpstr>
      <vt:lpstr>InfoGathering</vt:lpstr>
      <vt:lpstr>Ping</vt:lpstr>
      <vt:lpstr>Whois</vt:lpstr>
      <vt:lpstr>Tracceroute</vt:lpstr>
      <vt:lpstr>Nslookup</vt:lpstr>
      <vt:lpstr>Analysis</vt:lpstr>
      <vt:lpstr>Nmap</vt:lpstr>
      <vt:lpstr>Presentación de PowerPoint</vt:lpstr>
      <vt:lpstr>Netdiscover</vt:lpstr>
      <vt:lpstr>hostspider</vt:lpstr>
      <vt:lpstr>Presentación de PowerPoint</vt:lpstr>
      <vt:lpstr>Presentación de PowerPoint</vt:lpstr>
      <vt:lpstr>Presentación de PowerPoint</vt:lpstr>
      <vt:lpstr>AdminHack</vt:lpstr>
      <vt:lpstr>Dictionary </vt:lpstr>
      <vt:lpstr>Cupp</vt:lpstr>
      <vt:lpstr>Presentación de PowerPoint</vt:lpstr>
      <vt:lpstr>Social enginering</vt:lpstr>
      <vt:lpstr>PyPhisher</vt:lpstr>
      <vt:lpstr>Presentación de PowerPoint</vt:lpstr>
      <vt:lpstr>Presentación de PowerPoint</vt:lpstr>
      <vt:lpstr>Littlebrother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SPOOKY-SKELLY</dc:title>
  <dc:creator>Julio Francisco Martin Molina</dc:creator>
  <cp:lastModifiedBy>Julio Francisco Martin Molina</cp:lastModifiedBy>
  <cp:revision>1</cp:revision>
  <dcterms:created xsi:type="dcterms:W3CDTF">2021-12-14T18:56:42Z</dcterms:created>
  <dcterms:modified xsi:type="dcterms:W3CDTF">2021-12-14T21:24:36Z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